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5494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674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590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8392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3623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0501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199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7949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9191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4621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5263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BD441-4642-4B59-A66C-4EE8CFEDA811}" type="datetimeFigureOut">
              <a:rPr lang="es-BO" smtClean="0"/>
              <a:t>07/12/2020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A559-7DF8-430C-8749-50F8C2C1DD7B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0636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InKulpado666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Stefano Canelas Mehmet</cp:lastModifiedBy>
  <cp:revision>4</cp:revision>
  <dcterms:created xsi:type="dcterms:W3CDTF">2020-11-24T23:23:24Z</dcterms:created>
  <dcterms:modified xsi:type="dcterms:W3CDTF">2020-12-07T21:39:23Z</dcterms:modified>
</cp:coreProperties>
</file>